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3" r:id="rId22"/>
    <p:sldId id="279" r:id="rId23"/>
    <p:sldId id="280" r:id="rId24"/>
    <p:sldId id="281" r:id="rId25"/>
    <p:sldId id="282" r:id="rId26"/>
    <p:sldId id="278" r:id="rId27"/>
    <p:sldId id="284" r:id="rId28"/>
    <p:sldId id="285" r:id="rId29"/>
    <p:sldId id="286" r:id="rId30"/>
    <p:sldId id="287" r:id="rId31"/>
    <p:sldId id="276" r:id="rId32"/>
    <p:sldId id="277" r:id="rId3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242424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4B1A476-1776-4E4F-B786-F0C7968A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33" r="593" b="1231"/>
          <a:stretch/>
        </p:blipFill>
        <p:spPr>
          <a:xfrm>
            <a:off x="2124891" y="1105990"/>
            <a:ext cx="7646126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120D8339-66F5-41E7-8175-0CA1AFA084BC}"/>
              </a:ext>
            </a:extLst>
          </p:cNvPr>
          <p:cNvGrpSpPr/>
          <p:nvPr/>
        </p:nvGrpSpPr>
        <p:grpSpPr>
          <a:xfrm>
            <a:off x="1567543" y="1045047"/>
            <a:ext cx="8295933" cy="5677528"/>
            <a:chOff x="1567543" y="1045047"/>
            <a:chExt cx="8295933" cy="56775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356E3A1-C695-4B5F-A282-80320782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95"/>
            <a:stretch/>
          </p:blipFill>
          <p:spPr>
            <a:xfrm>
              <a:off x="1802674" y="1045047"/>
              <a:ext cx="8060802" cy="5677528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6FEEE07-B7B6-4440-A434-2E8160D8F5D9}"/>
                </a:ext>
              </a:extLst>
            </p:cNvPr>
            <p:cNvSpPr/>
            <p:nvPr/>
          </p:nvSpPr>
          <p:spPr>
            <a:xfrm>
              <a:off x="1567543" y="1045048"/>
              <a:ext cx="2516777" cy="574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88C9500-28CC-4729-99FE-E26159C2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94" y="1112617"/>
            <a:ext cx="7388360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69899"/>
              </p:ext>
            </p:extLst>
          </p:nvPr>
        </p:nvGraphicFramePr>
        <p:xfrm>
          <a:off x="1485251" y="1541825"/>
          <a:ext cx="9075344" cy="441981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68836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268836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629955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62995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U$S 81958 (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U$S 135267 (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>
                          <a:solidFill>
                            <a:schemeClr val="bg1"/>
                          </a:solidFill>
                        </a:rPr>
                        <a:t>)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U$S 194970 (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1042</Words>
  <Application>Microsoft Office PowerPoint</Application>
  <PresentationFormat>Panorámica</PresentationFormat>
  <Paragraphs>282</Paragraphs>
  <Slides>32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Leonardo</cp:lastModifiedBy>
  <cp:revision>51</cp:revision>
  <dcterms:created xsi:type="dcterms:W3CDTF">2019-09-30T04:23:38Z</dcterms:created>
  <dcterms:modified xsi:type="dcterms:W3CDTF">2019-10-02T05:28:58Z</dcterms:modified>
</cp:coreProperties>
</file>